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5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1C5356F-D449-4518-A5A3-0EDCEAB65101}"/>
              </a:ext>
            </a:extLst>
          </p:cNvPr>
          <p:cNvSpPr txBox="1">
            <a:spLocks/>
          </p:cNvSpPr>
          <p:nvPr/>
        </p:nvSpPr>
        <p:spPr>
          <a:xfrm>
            <a:off x="1561651" y="2955665"/>
            <a:ext cx="9068697" cy="763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J503&amp;J504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攝影棚借用注意事項及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</p:spTree>
    <p:extLst>
      <p:ext uri="{BB962C8B-B14F-4D97-AF65-F5344CB8AC3E}">
        <p14:creationId xmlns:p14="http://schemas.microsoft.com/office/powerpoint/2010/main" val="112078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AB0C7-DFD8-42EA-80F1-A0725E27DA8F}"/>
              </a:ext>
            </a:extLst>
          </p:cNvPr>
          <p:cNvSpPr txBox="1">
            <a:spLocks/>
          </p:cNvSpPr>
          <p:nvPr/>
        </p:nvSpPr>
        <p:spPr>
          <a:xfrm>
            <a:off x="680420" y="709105"/>
            <a:ext cx="4935072" cy="82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點選「辦活動借空間或教室」。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6">
            <a:extLst>
              <a:ext uri="{FF2B5EF4-FFF2-40B4-BE49-F238E27FC236}">
                <a16:creationId xmlns:a16="http://schemas.microsoft.com/office/drawing/2014/main" id="{5FF3915D-D504-41C3-8EBC-5F661D70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29" y="1716300"/>
            <a:ext cx="8638441" cy="42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FC89C-A1A9-4D38-909B-49250FEC4D94}"/>
              </a:ext>
            </a:extLst>
          </p:cNvPr>
          <p:cNvSpPr txBox="1">
            <a:spLocks/>
          </p:cNvSpPr>
          <p:nvPr/>
        </p:nvSpPr>
        <p:spPr>
          <a:xfrm>
            <a:off x="411478" y="719863"/>
            <a:ext cx="9302677" cy="764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將頁面下滑，點選「專業教室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全媒體大樓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智能設置基地借用」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5">
            <a:extLst>
              <a:ext uri="{FF2B5EF4-FFF2-40B4-BE49-F238E27FC236}">
                <a16:creationId xmlns:a16="http://schemas.microsoft.com/office/drawing/2014/main" id="{DF84C96C-A96B-4359-81F3-3DA22A7B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01" y="1666534"/>
            <a:ext cx="8673198" cy="45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BBA7F-2289-4ADA-B7F9-FF106AEF88A8}"/>
              </a:ext>
            </a:extLst>
          </p:cNvPr>
          <p:cNvSpPr txBox="1">
            <a:spLocks/>
          </p:cNvSpPr>
          <p:nvPr/>
        </p:nvSpPr>
        <p:spPr>
          <a:xfrm>
            <a:off x="336175" y="329893"/>
            <a:ext cx="8226912" cy="21981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進入未使用專業教室查詢，輸入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借用日期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、借用日期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迄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(2)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大樓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代碼選擇「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J-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新聞大樓」</a:t>
            </a:r>
            <a:br>
              <a:rPr lang="zh-TW" altLang="zh-TW" dirty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6">
            <a:extLst>
              <a:ext uri="{FF2B5EF4-FFF2-40B4-BE49-F238E27FC236}">
                <a16:creationId xmlns:a16="http://schemas.microsoft.com/office/drawing/2014/main" id="{7873DC72-4D81-406A-8D66-AD1F0EB3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55" y="2043954"/>
            <a:ext cx="9172690" cy="43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09391C-8DF4-4D97-8072-C8F07544EC88}"/>
              </a:ext>
            </a:extLst>
          </p:cNvPr>
          <p:cNvSpPr txBox="1">
            <a:spLocks/>
          </p:cNvSpPr>
          <p:nvPr/>
        </p:nvSpPr>
        <p:spPr>
          <a:xfrm>
            <a:off x="422236" y="663381"/>
            <a:ext cx="7656757" cy="8426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以上都完成後按「查詢」，下方就會跳出查詢結果。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B19E3F-CAF2-453D-80D5-D3102088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85" y="1409252"/>
            <a:ext cx="9641229" cy="50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83DE66-5821-4D44-A9E5-CBFFD7C68957}"/>
              </a:ext>
            </a:extLst>
          </p:cNvPr>
          <p:cNvSpPr txBox="1">
            <a:spLocks/>
          </p:cNvSpPr>
          <p:nvPr/>
        </p:nvSpPr>
        <p:spPr>
          <a:xfrm>
            <a:off x="422236" y="663381"/>
            <a:ext cx="11346630" cy="8426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點選「借用申請」後，會跳出「借用規則說明」以及「個資聲明」，點選「我已詳細閱讀」、「我同意」即可。</a:t>
            </a:r>
          </a:p>
        </p:txBody>
      </p:sp>
      <p:pic>
        <p:nvPicPr>
          <p:cNvPr id="3" name="內容版面配置區 6">
            <a:extLst>
              <a:ext uri="{FF2B5EF4-FFF2-40B4-BE49-F238E27FC236}">
                <a16:creationId xmlns:a16="http://schemas.microsoft.com/office/drawing/2014/main" id="{CE853CB0-0A51-4D48-B5F3-AAF4BA78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91" y="1764638"/>
            <a:ext cx="7354976" cy="408099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92E484D-17FE-495A-9F21-943EF3D2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5" y="3796048"/>
            <a:ext cx="9117804" cy="26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41D44F0D-167D-4A7F-BF0E-6A9F395DB376}"/>
              </a:ext>
            </a:extLst>
          </p:cNvPr>
          <p:cNvSpPr/>
          <p:nvPr/>
        </p:nvSpPr>
        <p:spPr>
          <a:xfrm>
            <a:off x="4142014" y="1404259"/>
            <a:ext cx="3907971" cy="11538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借用目的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D96E13CF-0AEF-4826-9CD9-FEE5CEEA621C}"/>
              </a:ext>
            </a:extLst>
          </p:cNvPr>
          <p:cNvSpPr/>
          <p:nvPr/>
        </p:nvSpPr>
        <p:spPr>
          <a:xfrm rot="5400000">
            <a:off x="5437410" y="3086553"/>
            <a:ext cx="1317171" cy="685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08B83B6-DC49-4392-B6C1-1B6A3716945E}"/>
              </a:ext>
            </a:extLst>
          </p:cNvPr>
          <p:cNvSpPr/>
          <p:nvPr/>
        </p:nvSpPr>
        <p:spPr>
          <a:xfrm>
            <a:off x="4974768" y="4300760"/>
            <a:ext cx="2242457" cy="13111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課業活動</a:t>
            </a:r>
          </a:p>
        </p:txBody>
      </p:sp>
    </p:spTree>
    <p:extLst>
      <p:ext uri="{BB962C8B-B14F-4D97-AF65-F5344CB8AC3E}">
        <p14:creationId xmlns:p14="http://schemas.microsoft.com/office/powerpoint/2010/main" val="15829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B571B3-2292-4539-92E7-DD1004B9299F}"/>
              </a:ext>
            </a:extLst>
          </p:cNvPr>
          <p:cNvSpPr txBox="1">
            <a:spLocks/>
          </p:cNvSpPr>
          <p:nvPr/>
        </p:nvSpPr>
        <p:spPr>
          <a:xfrm>
            <a:off x="196327" y="566562"/>
            <a:ext cx="8356003" cy="27360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6-1. 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進入到「專業教室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填新單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」後，若借用目的是</a:t>
            </a:r>
            <a:r>
              <a:rPr lang="zh-TW" altLang="zh-TW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拍攝課程作業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，輸入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(1)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事由說明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須清楚寫出課名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EX:9/18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借用攝影棚拍攝專業攝影一課程作業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借用節次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(3)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借用事項點選「</a:t>
            </a:r>
            <a:r>
              <a:rPr lang="zh-TW" altLang="zh-TW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課業活動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(4)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輸入課程代碼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可直接點選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輸入老師姓名帶入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使用人數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(7)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手機號碼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(8)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電子附件上傳紙本申請單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完成後點選「簽辦流程設定」。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FA1DC2-FE27-45EC-87DC-5EA73D82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913" y="2353408"/>
            <a:ext cx="7985760" cy="44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48C1167-A839-4061-BF8D-223E1F9FA722}"/>
              </a:ext>
            </a:extLst>
          </p:cNvPr>
          <p:cNvSpPr txBox="1"/>
          <p:nvPr/>
        </p:nvSpPr>
        <p:spPr>
          <a:xfrm>
            <a:off x="849855" y="65621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課程代碼表之後會放在圖傳系辦櫃台供同學與老師參閱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8E8FCF-F8D1-4388-BAE9-EDE592A4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77" y="1416396"/>
            <a:ext cx="4413005" cy="49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F29288-0C2A-4967-A25E-FAB7AFB540B6}"/>
              </a:ext>
            </a:extLst>
          </p:cNvPr>
          <p:cNvSpPr txBox="1">
            <a:spLocks/>
          </p:cNvSpPr>
          <p:nvPr/>
        </p:nvSpPr>
        <p:spPr>
          <a:xfrm>
            <a:off x="389965" y="400873"/>
            <a:ext cx="8420548" cy="1043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6-2. 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進入「空間借用申請單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專業教室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流程設定」頁面後，通用預設流程請選擇「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圖傳專業空間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課業活動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」，然後選擇「設為表單流程」。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4B76A5-46B9-4BC1-93A8-F135E71C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321571"/>
            <a:ext cx="10379196" cy="53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ED9794-D60E-4445-B446-14A770591D06}"/>
              </a:ext>
            </a:extLst>
          </p:cNvPr>
          <p:cNvSpPr txBox="1">
            <a:spLocks/>
          </p:cNvSpPr>
          <p:nvPr/>
        </p:nvSpPr>
        <p:spPr>
          <a:xfrm>
            <a:off x="389964" y="400873"/>
            <a:ext cx="9007735" cy="1043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完成以後，點選「送單」送出申請。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207717-86CD-451C-B7C1-B451895D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58" y="1444366"/>
            <a:ext cx="10915175" cy="42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A23BF-059E-4D9A-BDC9-CDA1F47A5911}"/>
              </a:ext>
            </a:extLst>
          </p:cNvPr>
          <p:cNvSpPr txBox="1">
            <a:spLocks/>
          </p:cNvSpPr>
          <p:nvPr/>
        </p:nvSpPr>
        <p:spPr>
          <a:xfrm>
            <a:off x="1868244" y="1190513"/>
            <a:ext cx="8455512" cy="9717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圖文傳播學系數位攝影棚使用辦法及規章</a:t>
            </a:r>
          </a:p>
        </p:txBody>
      </p:sp>
      <p:pic>
        <p:nvPicPr>
          <p:cNvPr id="3" name="內容版面配置區 4">
            <a:extLst>
              <a:ext uri="{FF2B5EF4-FFF2-40B4-BE49-F238E27FC236}">
                <a16:creationId xmlns:a16="http://schemas.microsoft.com/office/drawing/2014/main" id="{87934978-5CFC-4B88-A206-4F0E3A92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64" y="2287551"/>
            <a:ext cx="3883098" cy="3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83B95F4-FEA1-4A48-A5A6-D6A53E21F1D3}"/>
              </a:ext>
            </a:extLst>
          </p:cNvPr>
          <p:cNvSpPr txBox="1"/>
          <p:nvPr/>
        </p:nvSpPr>
        <p:spPr>
          <a:xfrm>
            <a:off x="1233132" y="2632550"/>
            <a:ext cx="9725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操作流程到此結束。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若在閱讀完後操作上還有問題，可詢問系辦助教或電洽教學資源組。</a:t>
            </a:r>
          </a:p>
        </p:txBody>
      </p:sp>
    </p:spTree>
    <p:extLst>
      <p:ext uri="{BB962C8B-B14F-4D97-AF65-F5344CB8AC3E}">
        <p14:creationId xmlns:p14="http://schemas.microsoft.com/office/powerpoint/2010/main" val="323515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A2EA59-EA34-4FEE-AE82-7E7907535C4E}"/>
              </a:ext>
            </a:extLst>
          </p:cNvPr>
          <p:cNvSpPr txBox="1">
            <a:spLocks/>
          </p:cNvSpPr>
          <p:nvPr/>
        </p:nvSpPr>
        <p:spPr>
          <a:xfrm>
            <a:off x="1141413" y="892883"/>
            <a:ext cx="9905998" cy="104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攝影棚空間規劃</a:t>
            </a: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(J504)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4F03C2-3CDA-4CF5-AC66-E2A605085945}"/>
              </a:ext>
            </a:extLst>
          </p:cNvPr>
          <p:cNvSpPr/>
          <p:nvPr/>
        </p:nvSpPr>
        <p:spPr>
          <a:xfrm>
            <a:off x="1141413" y="2076226"/>
            <a:ext cx="9905998" cy="412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5C47D13-B2C8-4DEC-BEFA-6F897AEBA036}"/>
              </a:ext>
            </a:extLst>
          </p:cNvPr>
          <p:cNvSpPr/>
          <p:nvPr/>
        </p:nvSpPr>
        <p:spPr>
          <a:xfrm>
            <a:off x="1269402" y="2248348"/>
            <a:ext cx="2911184" cy="14953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J504-1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0A92FF2-47AA-43D9-802D-4600995A6620}"/>
              </a:ext>
            </a:extLst>
          </p:cNvPr>
          <p:cNvCxnSpPr/>
          <p:nvPr/>
        </p:nvCxnSpPr>
        <p:spPr>
          <a:xfrm>
            <a:off x="4356851" y="2105807"/>
            <a:ext cx="0" cy="40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BBD7753-B39A-4FE6-AA32-2BA601ABC84E}"/>
              </a:ext>
            </a:extLst>
          </p:cNvPr>
          <p:cNvCxnSpPr/>
          <p:nvPr/>
        </p:nvCxnSpPr>
        <p:spPr>
          <a:xfrm>
            <a:off x="7833358" y="2076226"/>
            <a:ext cx="0" cy="40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DB3B60F-C361-475B-AF2A-5B3D6B8E4778}"/>
              </a:ext>
            </a:extLst>
          </p:cNvPr>
          <p:cNvSpPr/>
          <p:nvPr/>
        </p:nvSpPr>
        <p:spPr>
          <a:xfrm>
            <a:off x="4597665" y="2248348"/>
            <a:ext cx="3039169" cy="14953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J504-3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E01B34D-BE73-437F-8519-A2733838C02B}"/>
              </a:ext>
            </a:extLst>
          </p:cNvPr>
          <p:cNvSpPr/>
          <p:nvPr/>
        </p:nvSpPr>
        <p:spPr>
          <a:xfrm>
            <a:off x="8074162" y="2253726"/>
            <a:ext cx="2721685" cy="14953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J504-5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F89EED9-E812-4877-A51B-650D62AC0314}"/>
              </a:ext>
            </a:extLst>
          </p:cNvPr>
          <p:cNvSpPr/>
          <p:nvPr/>
        </p:nvSpPr>
        <p:spPr>
          <a:xfrm>
            <a:off x="1293540" y="4222376"/>
            <a:ext cx="2911184" cy="14953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J504-2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D4533A4-441B-41A2-BA0C-4D09F29F100D}"/>
              </a:ext>
            </a:extLst>
          </p:cNvPr>
          <p:cNvSpPr/>
          <p:nvPr/>
        </p:nvSpPr>
        <p:spPr>
          <a:xfrm>
            <a:off x="4565391" y="4222375"/>
            <a:ext cx="3039169" cy="14953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J504-4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B7E0C51-91F3-49F2-9551-17E75EDFE2E4}"/>
              </a:ext>
            </a:extLst>
          </p:cNvPr>
          <p:cNvSpPr/>
          <p:nvPr/>
        </p:nvSpPr>
        <p:spPr>
          <a:xfrm>
            <a:off x="8099678" y="4222374"/>
            <a:ext cx="2721685" cy="14953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J504-6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9865067-CD3C-4E8B-8F7B-93FABA0BB3D0}"/>
              </a:ext>
            </a:extLst>
          </p:cNvPr>
          <p:cNvSpPr/>
          <p:nvPr/>
        </p:nvSpPr>
        <p:spPr>
          <a:xfrm>
            <a:off x="1269402" y="5957052"/>
            <a:ext cx="548638" cy="548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4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9DCD5-398C-41AA-B697-946E540EBFF8}"/>
              </a:ext>
            </a:extLst>
          </p:cNvPr>
          <p:cNvSpPr txBox="1">
            <a:spLocks/>
          </p:cNvSpPr>
          <p:nvPr/>
        </p:nvSpPr>
        <p:spPr>
          <a:xfrm>
            <a:off x="1141413" y="892883"/>
            <a:ext cx="9905998" cy="104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攝影棚空間規劃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(J503)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A214CC-CEF7-41D6-B506-2C8A482B0D3B}"/>
              </a:ext>
            </a:extLst>
          </p:cNvPr>
          <p:cNvSpPr/>
          <p:nvPr/>
        </p:nvSpPr>
        <p:spPr>
          <a:xfrm>
            <a:off x="1141413" y="2076226"/>
            <a:ext cx="9905998" cy="412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50B5F37-47FD-4DE0-A038-A8E4D1094423}"/>
              </a:ext>
            </a:extLst>
          </p:cNvPr>
          <p:cNvSpPr/>
          <p:nvPr/>
        </p:nvSpPr>
        <p:spPr>
          <a:xfrm>
            <a:off x="1396152" y="2366010"/>
            <a:ext cx="3119718" cy="16035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J503-1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5761738-CBE4-4083-BE86-1B73D1F513A6}"/>
              </a:ext>
            </a:extLst>
          </p:cNvPr>
          <p:cNvCxnSpPr/>
          <p:nvPr/>
        </p:nvCxnSpPr>
        <p:spPr>
          <a:xfrm>
            <a:off x="4912659" y="2105807"/>
            <a:ext cx="0" cy="40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757F87D-F0DA-4112-8D82-64D51A6C92A1}"/>
              </a:ext>
            </a:extLst>
          </p:cNvPr>
          <p:cNvSpPr/>
          <p:nvPr/>
        </p:nvSpPr>
        <p:spPr>
          <a:xfrm>
            <a:off x="5335798" y="2253726"/>
            <a:ext cx="5368057" cy="371139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J503-3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23328E7-C7B6-440B-871E-9A7E2BEC85B2}"/>
              </a:ext>
            </a:extLst>
          </p:cNvPr>
          <p:cNvSpPr/>
          <p:nvPr/>
        </p:nvSpPr>
        <p:spPr>
          <a:xfrm>
            <a:off x="1396152" y="4259356"/>
            <a:ext cx="3103351" cy="170576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J503-2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90D84BF-F0E5-4695-A253-9791BF4A5ED3}"/>
              </a:ext>
            </a:extLst>
          </p:cNvPr>
          <p:cNvSpPr/>
          <p:nvPr/>
        </p:nvSpPr>
        <p:spPr>
          <a:xfrm>
            <a:off x="4364021" y="5965117"/>
            <a:ext cx="548638" cy="548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71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F880A-7C9A-4F0E-B4CA-AD4E835693C8}"/>
              </a:ext>
            </a:extLst>
          </p:cNvPr>
          <p:cNvSpPr txBox="1">
            <a:spLocks/>
          </p:cNvSpPr>
          <p:nvPr/>
        </p:nvSpPr>
        <p:spPr>
          <a:xfrm>
            <a:off x="1023078" y="559396"/>
            <a:ext cx="2774371" cy="629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紙本申請單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7310FC-CA7A-4AE8-B7FF-9FBD0311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1" y="1449591"/>
            <a:ext cx="5527006" cy="421908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8C41CB8-6080-4D7B-91E4-AD23C464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18" y="3087446"/>
            <a:ext cx="5840855" cy="34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75259CA1-7ADB-4AD9-B9A9-5833B9F2EFC4}"/>
              </a:ext>
            </a:extLst>
          </p:cNvPr>
          <p:cNvSpPr/>
          <p:nvPr/>
        </p:nvSpPr>
        <p:spPr>
          <a:xfrm>
            <a:off x="3534437" y="2211079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填寫紙本借用單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526EA209-E113-4946-97E0-75677DEA8E49}"/>
              </a:ext>
            </a:extLst>
          </p:cNvPr>
          <p:cNvSpPr/>
          <p:nvPr/>
        </p:nvSpPr>
        <p:spPr>
          <a:xfrm>
            <a:off x="5896984" y="2554940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0D9AB88-95D3-48F3-9EA9-DF9A68A606FD}"/>
              </a:ext>
            </a:extLst>
          </p:cNvPr>
          <p:cNvSpPr/>
          <p:nvPr/>
        </p:nvSpPr>
        <p:spPr>
          <a:xfrm>
            <a:off x="6624019" y="2186875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en-US" sz="2000" b="1" u="sng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老師簽名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10842149-25C6-4022-97A2-A486C72D7984}"/>
              </a:ext>
            </a:extLst>
          </p:cNvPr>
          <p:cNvSpPr/>
          <p:nvPr/>
        </p:nvSpPr>
        <p:spPr>
          <a:xfrm>
            <a:off x="9032836" y="2530736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68F3510-BBDE-486B-B520-C632871C26FB}"/>
              </a:ext>
            </a:extLst>
          </p:cNvPr>
          <p:cNvSpPr txBox="1">
            <a:spLocks/>
          </p:cNvSpPr>
          <p:nvPr/>
        </p:nvSpPr>
        <p:spPr>
          <a:xfrm>
            <a:off x="776201" y="681765"/>
            <a:ext cx="3817863" cy="104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635BE10-3AA6-499D-90D4-5890E9279409}"/>
              </a:ext>
            </a:extLst>
          </p:cNvPr>
          <p:cNvSpPr/>
          <p:nvPr/>
        </p:nvSpPr>
        <p:spPr>
          <a:xfrm>
            <a:off x="9759871" y="2186875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主借人親至系辦遞交申請單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DC340B91-65D0-48E9-B5A9-752FB8EDA5B8}"/>
              </a:ext>
            </a:extLst>
          </p:cNvPr>
          <p:cNvSpPr/>
          <p:nvPr/>
        </p:nvSpPr>
        <p:spPr>
          <a:xfrm rot="8179010">
            <a:off x="8779638" y="3844607"/>
            <a:ext cx="1960462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0B9A687-1B84-4907-A826-D42606769CEF}"/>
              </a:ext>
            </a:extLst>
          </p:cNvPr>
          <p:cNvSpPr/>
          <p:nvPr/>
        </p:nvSpPr>
        <p:spPr>
          <a:xfrm>
            <a:off x="5896984" y="4499000"/>
            <a:ext cx="3011239" cy="12494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如果是該時段第一位借用的人，請同時填寫線上空間借用系統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5C4A2B2-E93D-49D9-B53F-091A5C868A94}"/>
              </a:ext>
            </a:extLst>
          </p:cNvPr>
          <p:cNvSpPr/>
          <p:nvPr/>
        </p:nvSpPr>
        <p:spPr>
          <a:xfrm>
            <a:off x="2807227" y="2554940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9180E3B-A941-4921-94B4-53701016FD5C}"/>
              </a:ext>
            </a:extLst>
          </p:cNvPr>
          <p:cNvSpPr/>
          <p:nvPr/>
        </p:nvSpPr>
        <p:spPr>
          <a:xfrm>
            <a:off x="398410" y="2211079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跟系辦確認可借用空間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FF05F1E-AED2-4EA7-9FB7-CB04155DBC94}"/>
              </a:ext>
            </a:extLst>
          </p:cNvPr>
          <p:cNvSpPr/>
          <p:nvPr/>
        </p:nvSpPr>
        <p:spPr>
          <a:xfrm rot="10800000">
            <a:off x="5169599" y="4967728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AFB630F-F25E-4948-8AE0-2419EF86DA57}"/>
              </a:ext>
            </a:extLst>
          </p:cNvPr>
          <p:cNvSpPr/>
          <p:nvPr/>
        </p:nvSpPr>
        <p:spPr>
          <a:xfrm>
            <a:off x="2874462" y="4623867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完成借用申請</a:t>
            </a:r>
          </a:p>
        </p:txBody>
      </p:sp>
    </p:spTree>
    <p:extLst>
      <p:ext uri="{BB962C8B-B14F-4D97-AF65-F5344CB8AC3E}">
        <p14:creationId xmlns:p14="http://schemas.microsoft.com/office/powerpoint/2010/main" val="169538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1A60BE-8D93-4709-BEFF-7185B7507A3C}"/>
              </a:ext>
            </a:extLst>
          </p:cNvPr>
          <p:cNvSpPr txBox="1">
            <a:spLocks/>
          </p:cNvSpPr>
          <p:nvPr/>
        </p:nvSpPr>
        <p:spPr>
          <a:xfrm>
            <a:off x="1098382" y="645457"/>
            <a:ext cx="2301034" cy="10408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AE0A2F-A7DB-49B0-A6A7-450BDEE8410A}"/>
              </a:ext>
            </a:extLst>
          </p:cNvPr>
          <p:cNvSpPr txBox="1"/>
          <p:nvPr/>
        </p:nvSpPr>
        <p:spPr>
          <a:xfrm>
            <a:off x="978793" y="1783078"/>
            <a:ext cx="102344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新學期白天時間借用將採線上登記與紙本輔助併行，夜間借用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(18:00~21:00)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僅紙本申請即可。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學期開始，專業空間借用請於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天前至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天內完成電子單申請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用請至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辦公室登記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。若有特殊狀況或借用有問題請至圖傳系辦或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G102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教學資源組詢問。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專業空間借用系統中第五節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(12:00~13:00)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與第十至十四節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(17:00~22:00)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未開放借用，若未來同學需要借用五到七節，請勾選第六節跟第七節；要借用八到十節，請勾選第八節跟第九節。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請借用申請人留意簽辦進度，若在任何一關卡住了請跟系辦助教反應。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50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219D910-9782-4ACE-8A6C-9B6B5D647B0C}"/>
              </a:ext>
            </a:extLst>
          </p:cNvPr>
          <p:cNvSpPr txBox="1">
            <a:spLocks/>
          </p:cNvSpPr>
          <p:nvPr/>
        </p:nvSpPr>
        <p:spPr>
          <a:xfrm>
            <a:off x="2854412" y="2665208"/>
            <a:ext cx="6483175" cy="763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山洞口空間借用系統教學</a:t>
            </a:r>
          </a:p>
        </p:txBody>
      </p:sp>
    </p:spTree>
    <p:extLst>
      <p:ext uri="{BB962C8B-B14F-4D97-AF65-F5344CB8AC3E}">
        <p14:creationId xmlns:p14="http://schemas.microsoft.com/office/powerpoint/2010/main" val="93887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7B54E1-32F2-4EEE-9CA5-E68FDC9ED320}"/>
              </a:ext>
            </a:extLst>
          </p:cNvPr>
          <p:cNvSpPr txBox="1">
            <a:spLocks/>
          </p:cNvSpPr>
          <p:nvPr/>
        </p:nvSpPr>
        <p:spPr>
          <a:xfrm>
            <a:off x="411480" y="859550"/>
            <a:ext cx="3618974" cy="21766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登入行動山洞口，在左手邊工具列找到「空間借用系統」，點選「＋」號後點選「空間借用申請（填新單）」。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4">
            <a:extLst>
              <a:ext uri="{FF2B5EF4-FFF2-40B4-BE49-F238E27FC236}">
                <a16:creationId xmlns:a16="http://schemas.microsoft.com/office/drawing/2014/main" id="{B41034F6-5E66-4631-B835-818C51FA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815" y="1016433"/>
            <a:ext cx="7466705" cy="511217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E7A27B5-01E6-46A1-8C58-07A2E6CA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86" y="3648689"/>
            <a:ext cx="2349761" cy="23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242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694</Words>
  <Application>Microsoft Office PowerPoint</Application>
  <PresentationFormat>寬螢幕</PresentationFormat>
  <Paragraphs>48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</dc:creator>
  <cp:lastModifiedBy> </cp:lastModifiedBy>
  <cp:revision>7</cp:revision>
  <dcterms:created xsi:type="dcterms:W3CDTF">2024-09-06T09:24:23Z</dcterms:created>
  <dcterms:modified xsi:type="dcterms:W3CDTF">2024-09-13T07:27:54Z</dcterms:modified>
</cp:coreProperties>
</file>